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45720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197187"/>
            <a:ext cx="3429000" cy="2546773"/>
          </a:xfrm>
        </p:spPr>
        <p:txBody>
          <a:bodyPr anchor="b"/>
          <a:lstStyle>
            <a:lvl1pPr algn="ctr">
              <a:defRPr sz="225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842174"/>
            <a:ext cx="3429000" cy="1766146"/>
          </a:xfrm>
        </p:spPr>
        <p:txBody>
          <a:bodyPr/>
          <a:lstStyle>
            <a:lvl1pPr marL="0" indent="0" algn="ctr">
              <a:buNone/>
              <a:defRPr sz="900"/>
            </a:lvl1pPr>
            <a:lvl2pPr marL="171450" indent="0" algn="ctr">
              <a:buNone/>
              <a:defRPr sz="750"/>
            </a:lvl2pPr>
            <a:lvl3pPr marL="342900" indent="0" algn="ctr">
              <a:buNone/>
              <a:defRPr sz="675"/>
            </a:lvl3pPr>
            <a:lvl4pPr marL="514350" indent="0" algn="ctr">
              <a:buNone/>
              <a:defRPr sz="600"/>
            </a:lvl4pPr>
            <a:lvl5pPr marL="685800" indent="0" algn="ctr">
              <a:buNone/>
              <a:defRPr sz="600"/>
            </a:lvl5pPr>
            <a:lvl6pPr marL="857250" indent="0" algn="ctr">
              <a:buNone/>
              <a:defRPr sz="600"/>
            </a:lvl6pPr>
            <a:lvl7pPr marL="1028700" indent="0" algn="ctr">
              <a:buNone/>
              <a:defRPr sz="600"/>
            </a:lvl7pPr>
            <a:lvl8pPr marL="1200150" indent="0" algn="ctr">
              <a:buNone/>
              <a:defRPr sz="600"/>
            </a:lvl8pPr>
            <a:lvl9pPr marL="1371600" indent="0" algn="ctr">
              <a:buNone/>
              <a:defRPr sz="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613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481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939" y="414868"/>
            <a:ext cx="369689" cy="6612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872" y="414868"/>
            <a:ext cx="1051917" cy="66124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69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624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823721"/>
            <a:ext cx="3943350" cy="3042919"/>
          </a:xfrm>
        </p:spPr>
        <p:txBody>
          <a:bodyPr anchor="b"/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4895428"/>
            <a:ext cx="3943350" cy="1600199"/>
          </a:xfrm>
        </p:spPr>
        <p:txBody>
          <a:bodyPr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17145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2pPr>
            <a:lvl3pPr marL="34290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3pPr>
            <a:lvl4pPr marL="51435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68580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85725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02870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20015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37160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35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872" y="2077720"/>
            <a:ext cx="710803" cy="494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825" y="2077720"/>
            <a:ext cx="710803" cy="494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03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89467"/>
            <a:ext cx="394335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793241"/>
            <a:ext cx="1934170" cy="878839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1450" indent="0">
              <a:buNone/>
              <a:defRPr sz="750" b="1"/>
            </a:lvl2pPr>
            <a:lvl3pPr marL="342900" indent="0">
              <a:buNone/>
              <a:defRPr sz="675" b="1"/>
            </a:lvl3pPr>
            <a:lvl4pPr marL="514350" indent="0">
              <a:buNone/>
              <a:defRPr sz="600" b="1"/>
            </a:lvl4pPr>
            <a:lvl5pPr marL="685800" indent="0">
              <a:buNone/>
              <a:defRPr sz="600" b="1"/>
            </a:lvl5pPr>
            <a:lvl6pPr marL="857250" indent="0">
              <a:buNone/>
              <a:defRPr sz="600" b="1"/>
            </a:lvl6pPr>
            <a:lvl7pPr marL="1028700" indent="0">
              <a:buNone/>
              <a:defRPr sz="600" b="1"/>
            </a:lvl7pPr>
            <a:lvl8pPr marL="1200150" indent="0">
              <a:buNone/>
              <a:defRPr sz="600" b="1"/>
            </a:lvl8pPr>
            <a:lvl9pPr marL="1371600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2672080"/>
            <a:ext cx="193417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793241"/>
            <a:ext cx="1943696" cy="878839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1450" indent="0">
              <a:buNone/>
              <a:defRPr sz="750" b="1"/>
            </a:lvl2pPr>
            <a:lvl3pPr marL="342900" indent="0">
              <a:buNone/>
              <a:defRPr sz="675" b="1"/>
            </a:lvl3pPr>
            <a:lvl4pPr marL="514350" indent="0">
              <a:buNone/>
              <a:defRPr sz="600" b="1"/>
            </a:lvl4pPr>
            <a:lvl5pPr marL="685800" indent="0">
              <a:buNone/>
              <a:defRPr sz="600" b="1"/>
            </a:lvl5pPr>
            <a:lvl6pPr marL="857250" indent="0">
              <a:buNone/>
              <a:defRPr sz="600" b="1"/>
            </a:lvl6pPr>
            <a:lvl7pPr marL="1028700" indent="0">
              <a:buNone/>
              <a:defRPr sz="600" b="1"/>
            </a:lvl7pPr>
            <a:lvl8pPr marL="1200150" indent="0">
              <a:buNone/>
              <a:defRPr sz="600" b="1"/>
            </a:lvl8pPr>
            <a:lvl9pPr marL="1371600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2672080"/>
            <a:ext cx="1943696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454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582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333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87680"/>
            <a:ext cx="1474589" cy="1706880"/>
          </a:xfrm>
        </p:spPr>
        <p:txBody>
          <a:bodyPr anchor="b"/>
          <a:lstStyle>
            <a:lvl1pPr>
              <a:defRPr sz="1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1053254"/>
            <a:ext cx="2314575" cy="5198533"/>
          </a:xfrm>
        </p:spPr>
        <p:txBody>
          <a:bodyPr/>
          <a:lstStyle>
            <a:lvl1pPr>
              <a:defRPr sz="1200"/>
            </a:lvl1pPr>
            <a:lvl2pPr>
              <a:defRPr sz="1050"/>
            </a:lvl2pPr>
            <a:lvl3pPr>
              <a:defRPr sz="900"/>
            </a:lvl3pPr>
            <a:lvl4pPr>
              <a:defRPr sz="750"/>
            </a:lvl4pPr>
            <a:lvl5pPr>
              <a:defRPr sz="750"/>
            </a:lvl5pPr>
            <a:lvl6pPr>
              <a:defRPr sz="750"/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2194560"/>
            <a:ext cx="1474589" cy="4065694"/>
          </a:xfrm>
        </p:spPr>
        <p:txBody>
          <a:bodyPr/>
          <a:lstStyle>
            <a:lvl1pPr marL="0" indent="0">
              <a:buNone/>
              <a:defRPr sz="600"/>
            </a:lvl1pPr>
            <a:lvl2pPr marL="171450" indent="0">
              <a:buNone/>
              <a:defRPr sz="525"/>
            </a:lvl2pPr>
            <a:lvl3pPr marL="342900" indent="0">
              <a:buNone/>
              <a:defRPr sz="450"/>
            </a:lvl3pPr>
            <a:lvl4pPr marL="514350" indent="0">
              <a:buNone/>
              <a:defRPr sz="375"/>
            </a:lvl4pPr>
            <a:lvl5pPr marL="685800" indent="0">
              <a:buNone/>
              <a:defRPr sz="375"/>
            </a:lvl5pPr>
            <a:lvl6pPr marL="857250" indent="0">
              <a:buNone/>
              <a:defRPr sz="375"/>
            </a:lvl6pPr>
            <a:lvl7pPr marL="1028700" indent="0">
              <a:buNone/>
              <a:defRPr sz="375"/>
            </a:lvl7pPr>
            <a:lvl8pPr marL="1200150" indent="0">
              <a:buNone/>
              <a:defRPr sz="375"/>
            </a:lvl8pPr>
            <a:lvl9pPr marL="1371600" indent="0">
              <a:buNone/>
              <a:defRPr sz="3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84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487680"/>
            <a:ext cx="1474589" cy="1706880"/>
          </a:xfrm>
        </p:spPr>
        <p:txBody>
          <a:bodyPr anchor="b"/>
          <a:lstStyle>
            <a:lvl1pPr>
              <a:defRPr sz="1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3695" y="1053254"/>
            <a:ext cx="2314575" cy="5198533"/>
          </a:xfrm>
        </p:spPr>
        <p:txBody>
          <a:bodyPr/>
          <a:lstStyle>
            <a:lvl1pPr marL="0" indent="0">
              <a:buNone/>
              <a:defRPr sz="1200"/>
            </a:lvl1pPr>
            <a:lvl2pPr marL="171450" indent="0">
              <a:buNone/>
              <a:defRPr sz="1050"/>
            </a:lvl2pPr>
            <a:lvl3pPr marL="342900" indent="0">
              <a:buNone/>
              <a:defRPr sz="900"/>
            </a:lvl3pPr>
            <a:lvl4pPr marL="514350" indent="0">
              <a:buNone/>
              <a:defRPr sz="750"/>
            </a:lvl4pPr>
            <a:lvl5pPr marL="685800" indent="0">
              <a:buNone/>
              <a:defRPr sz="750"/>
            </a:lvl5pPr>
            <a:lvl6pPr marL="857250" indent="0">
              <a:buNone/>
              <a:defRPr sz="750"/>
            </a:lvl6pPr>
            <a:lvl7pPr marL="1028700" indent="0">
              <a:buNone/>
              <a:defRPr sz="750"/>
            </a:lvl7pPr>
            <a:lvl8pPr marL="1200150" indent="0">
              <a:buNone/>
              <a:defRPr sz="750"/>
            </a:lvl8pPr>
            <a:lvl9pPr marL="1371600" indent="0">
              <a:buNone/>
              <a:defRPr sz="75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2194560"/>
            <a:ext cx="1474589" cy="4065694"/>
          </a:xfrm>
        </p:spPr>
        <p:txBody>
          <a:bodyPr/>
          <a:lstStyle>
            <a:lvl1pPr marL="0" indent="0">
              <a:buNone/>
              <a:defRPr sz="600"/>
            </a:lvl1pPr>
            <a:lvl2pPr marL="171450" indent="0">
              <a:buNone/>
              <a:defRPr sz="525"/>
            </a:lvl2pPr>
            <a:lvl3pPr marL="342900" indent="0">
              <a:buNone/>
              <a:defRPr sz="450"/>
            </a:lvl3pPr>
            <a:lvl4pPr marL="514350" indent="0">
              <a:buNone/>
              <a:defRPr sz="375"/>
            </a:lvl4pPr>
            <a:lvl5pPr marL="685800" indent="0">
              <a:buNone/>
              <a:defRPr sz="375"/>
            </a:lvl5pPr>
            <a:lvl6pPr marL="857250" indent="0">
              <a:buNone/>
              <a:defRPr sz="375"/>
            </a:lvl6pPr>
            <a:lvl7pPr marL="1028700" indent="0">
              <a:buNone/>
              <a:defRPr sz="375"/>
            </a:lvl7pPr>
            <a:lvl8pPr marL="1200150" indent="0">
              <a:buNone/>
              <a:defRPr sz="375"/>
            </a:lvl8pPr>
            <a:lvl9pPr marL="1371600" indent="0">
              <a:buNone/>
              <a:defRPr sz="3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458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389467"/>
            <a:ext cx="394335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947333"/>
            <a:ext cx="394335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6780107"/>
            <a:ext cx="10287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2D44C-FEF6-4DF9-9635-F66062179228}" type="datetimeFigureOut">
              <a:rPr lang="en-CA" smtClean="0"/>
              <a:t>2024-04-29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6780107"/>
            <a:ext cx="154305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6780107"/>
            <a:ext cx="10287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8394-647F-4B02-9C9C-BCC1BF65D1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679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lnSpc>
          <a:spcPct val="90000"/>
        </a:lnSpc>
        <a:spcBef>
          <a:spcPct val="0"/>
        </a:spcBef>
        <a:buNone/>
        <a:defRPr sz="16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" indent="-85725" algn="l" defTabSz="3429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7169"/>
            <a:ext cx="4622369" cy="1651950"/>
          </a:xfrm>
        </p:spPr>
        <p:txBody>
          <a:bodyPr>
            <a:noAutofit/>
          </a:bodyPr>
          <a:lstStyle/>
          <a:p>
            <a:r>
              <a:rPr lang="en-CA" sz="7200" b="1" dirty="0">
                <a:latin typeface="Arial Narrow" panose="020B0606020202030204" pitchFamily="34" charset="0"/>
              </a:rPr>
              <a:t>10” Hanging Basket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8751" y="4712412"/>
            <a:ext cx="4959870" cy="1539098"/>
          </a:xfrm>
        </p:spPr>
        <p:txBody>
          <a:bodyPr>
            <a:noAutofit/>
          </a:bodyPr>
          <a:lstStyle/>
          <a:p>
            <a:r>
              <a:rPr lang="en-CA" sz="8000" b="1" dirty="0">
                <a:latin typeface="Arial Narrow" panose="020B0606020202030204" pitchFamily="34" charset="0"/>
              </a:rPr>
              <a:t>2 for $19.98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572000" cy="2974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29105" t="48310" r="50995" b="19003"/>
          <a:stretch/>
        </p:blipFill>
        <p:spPr>
          <a:xfrm>
            <a:off x="1047591" y="2457537"/>
            <a:ext cx="2496778" cy="217645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6616782"/>
            <a:ext cx="4572000" cy="6811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33377" t="79665" r="62720" b="13466"/>
          <a:stretch/>
        </p:blipFill>
        <p:spPr>
          <a:xfrm>
            <a:off x="128434" y="6668883"/>
            <a:ext cx="496484" cy="49149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78125" y="6607831"/>
            <a:ext cx="923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GARDEN CLUB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76275" y="7039965"/>
            <a:ext cx="11441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b="1" dirty="0">
                <a:solidFill>
                  <a:schemeClr val="bg1"/>
                </a:solidFill>
                <a:latin typeface="Arial Narrow" panose="020B0606020202030204" pitchFamily="34" charset="0"/>
              </a:rPr>
              <a:t>homedepot.ca/garden-club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5069" y="6635132"/>
            <a:ext cx="2019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solidFill>
                  <a:schemeClr val="bg1"/>
                </a:solidFill>
                <a:latin typeface="Arial Narrow" panose="020B0606020202030204" pitchFamily="34" charset="0"/>
              </a:rPr>
              <a:t>Sign up online for member exclusives: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25069" y="6849764"/>
            <a:ext cx="1374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Special savings &amp; coupons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Expert advice</a:t>
            </a:r>
            <a:endParaRPr lang="en-CA" sz="800" dirty="0">
              <a:latin typeface="Arial Narrow" panose="020B0606020202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58178" y="6849763"/>
            <a:ext cx="1009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Helpful tips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Gardening community</a:t>
            </a:r>
            <a:endParaRPr lang="en-CA" sz="800" dirty="0">
              <a:latin typeface="Arial Narrow" panose="020B0606020202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81099" y="6914628"/>
            <a:ext cx="257021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/>
          <a:srcRect l="43141" t="83045" r="54373" b="13281"/>
          <a:stretch/>
        </p:blipFill>
        <p:spPr>
          <a:xfrm>
            <a:off x="1181099" y="6882398"/>
            <a:ext cx="257021" cy="2136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DD0D0A-8ACF-C7B7-B1F2-031F774B4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97" y="6033733"/>
            <a:ext cx="3296892" cy="26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7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27169"/>
            <a:ext cx="4622369" cy="1651950"/>
          </a:xfrm>
        </p:spPr>
        <p:txBody>
          <a:bodyPr>
            <a:noAutofit/>
          </a:bodyPr>
          <a:lstStyle/>
          <a:p>
            <a:r>
              <a:rPr lang="en-CA" sz="7200" b="1" dirty="0">
                <a:latin typeface="Arial Narrow" panose="020B0606020202030204" pitchFamily="34" charset="0"/>
              </a:rPr>
              <a:t>10” Hanging Basket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8751" y="4712412"/>
            <a:ext cx="4959870" cy="1539098"/>
          </a:xfrm>
        </p:spPr>
        <p:txBody>
          <a:bodyPr>
            <a:noAutofit/>
          </a:bodyPr>
          <a:lstStyle/>
          <a:p>
            <a:r>
              <a:rPr lang="en-CA" sz="8000" b="1" dirty="0">
                <a:latin typeface="Arial Narrow" panose="020B0606020202030204" pitchFamily="34" charset="0"/>
              </a:rPr>
              <a:t>2 for $19.98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572000" cy="2974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29105" t="48310" r="50995" b="19003"/>
          <a:stretch/>
        </p:blipFill>
        <p:spPr>
          <a:xfrm>
            <a:off x="1047591" y="2457537"/>
            <a:ext cx="2496778" cy="217645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6616782"/>
            <a:ext cx="4572000" cy="6811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33377" t="79665" r="62720" b="13466"/>
          <a:stretch/>
        </p:blipFill>
        <p:spPr>
          <a:xfrm>
            <a:off x="128434" y="6668883"/>
            <a:ext cx="496484" cy="49149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78125" y="6607831"/>
            <a:ext cx="923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GARDEN CLUB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76275" y="7039965"/>
            <a:ext cx="11441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700" b="1" dirty="0">
                <a:solidFill>
                  <a:schemeClr val="bg1"/>
                </a:solidFill>
                <a:latin typeface="Arial Narrow" panose="020B0606020202030204" pitchFamily="34" charset="0"/>
              </a:rPr>
              <a:t>homedepot.ca/garden-club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5069" y="6635132"/>
            <a:ext cx="2019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>
                <a:solidFill>
                  <a:schemeClr val="bg1"/>
                </a:solidFill>
                <a:latin typeface="Arial Narrow" panose="020B0606020202030204" pitchFamily="34" charset="0"/>
              </a:rPr>
              <a:t>Sign up online for member exclusives: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25069" y="6849764"/>
            <a:ext cx="1374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Special savings &amp; coupons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Expert advice</a:t>
            </a:r>
            <a:endParaRPr lang="en-CA" sz="800" dirty="0">
              <a:latin typeface="Arial Narrow" panose="020B0606020202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58178" y="6849763"/>
            <a:ext cx="1009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Helpful tips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600" dirty="0">
                <a:solidFill>
                  <a:schemeClr val="bg1"/>
                </a:solidFill>
                <a:latin typeface="Arial Narrow" panose="020B0606020202030204" pitchFamily="34" charset="0"/>
              </a:rPr>
              <a:t>Gardening community</a:t>
            </a:r>
            <a:endParaRPr lang="en-CA" sz="800" dirty="0">
              <a:latin typeface="Arial Narrow" panose="020B0606020202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81099" y="6914628"/>
            <a:ext cx="257021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/>
          <a:srcRect l="43141" t="83045" r="54373" b="13281"/>
          <a:stretch/>
        </p:blipFill>
        <p:spPr>
          <a:xfrm>
            <a:off x="1181099" y="6882398"/>
            <a:ext cx="257021" cy="2136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DD0D0A-8ACF-C7B7-B1F2-031F774B4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97" y="6033733"/>
            <a:ext cx="3296892" cy="26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2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64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10” Hanging Basket</vt:lpstr>
      <vt:lpstr>10” Hanging Basket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 Name</dc:title>
  <dc:creator>Lindsey Wilton</dc:creator>
  <cp:lastModifiedBy>Sales P2</cp:lastModifiedBy>
  <cp:revision>41</cp:revision>
  <dcterms:created xsi:type="dcterms:W3CDTF">2017-04-22T16:37:23Z</dcterms:created>
  <dcterms:modified xsi:type="dcterms:W3CDTF">2024-04-29T14:53:05Z</dcterms:modified>
</cp:coreProperties>
</file>